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8" r:id="rId4"/>
    <p:sldMasterId id="2147483689" r:id="rId5"/>
    <p:sldMasterId id="2147483700" r:id="rId6"/>
  </p:sldMasterIdLst>
  <p:notesMasterIdLst>
    <p:notesMasterId r:id="rId8"/>
  </p:notesMasterIdLst>
  <p:handoutMasterIdLst>
    <p:handoutMasterId r:id="rId21"/>
  </p:handoutMasterIdLst>
  <p:sldIdLst>
    <p:sldId id="345" r:id="rId7"/>
    <p:sldId id="278" r:id="rId9"/>
    <p:sldId id="364" r:id="rId10"/>
    <p:sldId id="373" r:id="rId11"/>
    <p:sldId id="317" r:id="rId12"/>
    <p:sldId id="365" r:id="rId13"/>
    <p:sldId id="366" r:id="rId14"/>
    <p:sldId id="367" r:id="rId15"/>
    <p:sldId id="363" r:id="rId16"/>
    <p:sldId id="382" r:id="rId17"/>
    <p:sldId id="386" r:id="rId18"/>
    <p:sldId id="368" r:id="rId19"/>
    <p:sldId id="385" r:id="rId20"/>
  </p:sldIdLst>
  <p:sldSz cx="12192000" cy="6858000"/>
  <p:notesSz cx="7104380" cy="10234930"/>
  <p:custDataLst>
    <p:tags r:id="rId2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/>
    <p:restoredTop sz="94660"/>
  </p:normalViewPr>
  <p:slideViewPr>
    <p:cSldViewPr snapToGrid="0" showGuides="1">
      <p:cViewPr varScale="1">
        <p:scale>
          <a:sx n="81" d="100"/>
          <a:sy n="81" d="100"/>
        </p:scale>
        <p:origin x="804" y="96"/>
      </p:cViewPr>
      <p:guideLst>
        <p:guide orient="horz" pos="2219"/>
        <p:guide pos="2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14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56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05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76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99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730319" y="2702794"/>
            <a:ext cx="7117545" cy="111853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6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30319" y="3886684"/>
            <a:ext cx="7117545" cy="676319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3630542" y="4681986"/>
            <a:ext cx="2523129" cy="41282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02188" y="4681986"/>
            <a:ext cx="2523127" cy="41282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 fontAlgn="auto"/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6"/>
          <p:cNvGrpSpPr/>
          <p:nvPr userDrawn="1"/>
        </p:nvGrpSpPr>
        <p:grpSpPr>
          <a:xfrm>
            <a:off x="4002088" y="5613400"/>
            <a:ext cx="8189912" cy="1244600"/>
            <a:chOff x="4001597" y="5613400"/>
            <a:chExt cx="8190403" cy="1244600"/>
          </a:xfrm>
        </p:grpSpPr>
        <p:sp>
          <p:nvSpPr>
            <p:cNvPr id="8" name="任意多边形: 形状 7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/>
              <a:endParaRPr lang="zh-CN" altLang="en-US" strike="noStrike" noProof="1" dirty="0"/>
            </a:p>
          </p:txBody>
        </p:sp>
        <p:sp>
          <p:nvSpPr>
            <p:cNvPr id="9" name="等腰三角形 8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grpSp>
        <p:nvGrpSpPr>
          <p:cNvPr id="8198" name="组合 9"/>
          <p:cNvGrpSpPr/>
          <p:nvPr userDrawn="1"/>
        </p:nvGrpSpPr>
        <p:grpSpPr>
          <a:xfrm>
            <a:off x="5186363" y="2378075"/>
            <a:ext cx="571500" cy="706438"/>
            <a:chOff x="10608342" y="5053054"/>
            <a:chExt cx="1583658" cy="1966165"/>
          </a:xfrm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等腰三角形 11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grpSp>
        <p:nvGrpSpPr>
          <p:cNvPr id="8201" name="组合 13"/>
          <p:cNvGrpSpPr/>
          <p:nvPr userDrawn="1"/>
        </p:nvGrpSpPr>
        <p:grpSpPr>
          <a:xfrm rot="10800000">
            <a:off x="0" y="0"/>
            <a:ext cx="12192000" cy="1244600"/>
            <a:chOff x="4001597" y="5613400"/>
            <a:chExt cx="8190403" cy="1244600"/>
          </a:xfrm>
        </p:grpSpPr>
        <p:sp>
          <p:nvSpPr>
            <p:cNvPr id="15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等腰三角形 15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500907" y="3090044"/>
            <a:ext cx="5190185" cy="740727"/>
          </a:xfrm>
        </p:spPr>
        <p:txBody>
          <a:bodyPr lIns="90170" tIns="46990" rIns="90170" bIns="0" anchor="b" anchorCtr="0">
            <a:normAutofit/>
          </a:bodyPr>
          <a:lstStyle>
            <a:lvl1pPr algn="ctr">
              <a:defRPr sz="40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500907" y="3883113"/>
            <a:ext cx="5190185" cy="1477027"/>
          </a:xfrm>
        </p:spPr>
        <p:txBody>
          <a:bodyPr lIns="90170" tIns="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8"/>
          <p:cNvGrpSpPr/>
          <p:nvPr userDrawn="1"/>
        </p:nvGrpSpPr>
        <p:grpSpPr>
          <a:xfrm>
            <a:off x="10607675" y="5053013"/>
            <a:ext cx="1584325" cy="1966912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2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等腰三角形 10"/>
            <p:cNvSpPr/>
            <p:nvPr>
              <p:custDataLst>
                <p:tags r:id="rId3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组合 5"/>
          <p:cNvGrpSpPr/>
          <p:nvPr userDrawn="1"/>
        </p:nvGrpSpPr>
        <p:grpSpPr>
          <a:xfrm flipH="1">
            <a:off x="8604250" y="3113088"/>
            <a:ext cx="436563" cy="541337"/>
            <a:chOff x="10608342" y="5053054"/>
            <a:chExt cx="1583658" cy="1966165"/>
          </a:xfrm>
        </p:grpSpPr>
        <p:sp>
          <p:nvSpPr>
            <p:cNvPr id="7" name="任意多边形: 形状 6"/>
            <p:cNvSpPr/>
            <p:nvPr>
              <p:custDataLst>
                <p:tags r:id="rId2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/>
            </a:bodyPr>
            <a:lstStyle/>
            <a:p>
              <a:pPr algn="ctr" fontAlgn="auto"/>
              <a:endParaRPr lang="zh-CN" altLang="en-US" strike="noStrike" noProof="1" dirty="0"/>
            </a:p>
          </p:txBody>
        </p:sp>
        <p:sp>
          <p:nvSpPr>
            <p:cNvPr id="8" name="等腰三角形 7"/>
            <p:cNvSpPr/>
            <p:nvPr>
              <p:custDataLst>
                <p:tags r:id="rId3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 fontScale="55000" lnSpcReduction="20000"/>
            </a:bodyPr>
            <a:lstStyle/>
            <a:p>
              <a:pPr algn="ctr" fontAlgn="auto"/>
              <a:endParaRPr lang="zh-CN" altLang="en-US" strike="noStrike" noProof="1" dirty="0"/>
            </a:p>
          </p:txBody>
        </p:sp>
      </p:grpSp>
      <p:grpSp>
        <p:nvGrpSpPr>
          <p:cNvPr id="16390" name="组合 8"/>
          <p:cNvGrpSpPr/>
          <p:nvPr userDrawn="1"/>
        </p:nvGrpSpPr>
        <p:grpSpPr>
          <a:xfrm>
            <a:off x="3151188" y="3119438"/>
            <a:ext cx="436562" cy="542925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/>
            </a:bodyPr>
            <a:lstStyle/>
            <a:p>
              <a:pPr algn="ctr" fontAlgn="auto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 fontScale="55000" lnSpcReduction="20000"/>
            </a:bodyPr>
            <a:lstStyle/>
            <a:p>
              <a:pPr algn="ctr" fontAlgn="auto"/>
              <a:endParaRPr lang="zh-CN" altLang="en-US" strike="noStrike" noProof="1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588374" y="2588654"/>
            <a:ext cx="5015250" cy="1519707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编辑标题</a:t>
            </a:r>
            <a:endParaRPr strike="noStrike" noProof="1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170" tIns="46990" rIns="90170" bIns="4699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7"/>
          <p:cNvGrpSpPr/>
          <p:nvPr userDrawn="1"/>
        </p:nvGrpSpPr>
        <p:grpSpPr>
          <a:xfrm>
            <a:off x="4002088" y="6045200"/>
            <a:ext cx="8189912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单击此处添加标题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微软雅黑" panose="020B0503020204020204" charset="-122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微软雅黑" panose="020B0503020204020204" charset="-122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组合 8"/>
          <p:cNvGrpSpPr/>
          <p:nvPr userDrawn="1"/>
        </p:nvGrpSpPr>
        <p:grpSpPr>
          <a:xfrm>
            <a:off x="292100" y="304800"/>
            <a:ext cx="11607800" cy="6248400"/>
            <a:chOff x="292800" y="304200"/>
            <a:chExt cx="11606400" cy="6249600"/>
          </a:xfrm>
        </p:grpSpPr>
        <p:sp>
          <p:nvSpPr>
            <p:cNvPr id="8" name="矩形 7"/>
            <p:cNvSpPr/>
            <p:nvPr userDrawn="1">
              <p:custDataLst>
                <p:tags r:id="rId2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18437" name="组合 5"/>
            <p:cNvGrpSpPr/>
            <p:nvPr userDrawn="1"/>
          </p:nvGrpSpPr>
          <p:grpSpPr>
            <a:xfrm>
              <a:off x="354965" y="440690"/>
              <a:ext cx="11481435" cy="5970905"/>
              <a:chOff x="559" y="694"/>
              <a:chExt cx="18081" cy="9403"/>
            </a:xfrm>
          </p:grpSpPr>
          <p:grpSp>
            <p:nvGrpSpPr>
              <p:cNvPr id="18438" name="组合 10"/>
              <p:cNvGrpSpPr/>
              <p:nvPr userDrawn="1"/>
            </p:nvGrpSpPr>
            <p:grpSpPr>
              <a:xfrm rot="-5400000">
                <a:off x="17319" y="535"/>
                <a:ext cx="1162" cy="1443"/>
                <a:chOff x="10608342" y="5053054"/>
                <a:chExt cx="1583658" cy="1966165"/>
              </a:xfrm>
            </p:grpSpPr>
            <p:sp>
              <p:nvSpPr>
                <p:cNvPr id="12" name="任意多边形: 形状 11"/>
                <p:cNvSpPr/>
                <p:nvPr>
                  <p:custDataLst>
                    <p:tags r:id="rId3"/>
                  </p:custDataLst>
                </p:nvPr>
              </p:nvSpPr>
              <p:spPr>
                <a:xfrm rot="697528">
                  <a:off x="10608342" y="5053054"/>
                  <a:ext cx="1399913" cy="1966165"/>
                </a:xfrm>
                <a:custGeom>
                  <a:avLst/>
                  <a:gdLst>
                    <a:gd name="connsiteX0" fmla="*/ 1399913 w 1399913"/>
                    <a:gd name="connsiteY0" fmla="*/ 0 h 1966165"/>
                    <a:gd name="connsiteX1" fmla="*/ 1399913 w 1399913"/>
                    <a:gd name="connsiteY1" fmla="*/ 1678156 h 1966165"/>
                    <a:gd name="connsiteX2" fmla="*/ 0 w 1399913"/>
                    <a:gd name="connsiteY2" fmla="*/ 1966165 h 196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9913" h="1966165">
                      <a:moveTo>
                        <a:pt x="1399913" y="0"/>
                      </a:moveTo>
                      <a:lnTo>
                        <a:pt x="1399913" y="1678156"/>
                      </a:lnTo>
                      <a:lnTo>
                        <a:pt x="0" y="196616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ea typeface="微软雅黑" panose="020B0503020204020204" charset="-122"/>
                  </a:endParaRPr>
                </a:p>
              </p:txBody>
            </p:sp>
            <p:sp>
              <p:nvSpPr>
                <p:cNvPr id="13" name="等腰三角形 1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0960100" y="5207000"/>
                  <a:ext cx="1231900" cy="16510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18441" name="组合 13"/>
              <p:cNvGrpSpPr/>
              <p:nvPr userDrawn="1"/>
            </p:nvGrpSpPr>
            <p:grpSpPr>
              <a:xfrm rot="5400000">
                <a:off x="680" y="8776"/>
                <a:ext cx="1162" cy="1443"/>
                <a:chOff x="10608342" y="5053054"/>
                <a:chExt cx="1583658" cy="1966165"/>
              </a:xfrm>
            </p:grpSpPr>
            <p:sp>
              <p:nvSpPr>
                <p:cNvPr id="16" name="任意多边形: 形状 15"/>
                <p:cNvSpPr/>
                <p:nvPr>
                  <p:custDataLst>
                    <p:tags r:id="rId5"/>
                  </p:custDataLst>
                </p:nvPr>
              </p:nvSpPr>
              <p:spPr>
                <a:xfrm rot="697528">
                  <a:off x="10608342" y="5053054"/>
                  <a:ext cx="1399913" cy="1966165"/>
                </a:xfrm>
                <a:custGeom>
                  <a:avLst/>
                  <a:gdLst>
                    <a:gd name="connsiteX0" fmla="*/ 1399913 w 1399913"/>
                    <a:gd name="connsiteY0" fmla="*/ 0 h 1966165"/>
                    <a:gd name="connsiteX1" fmla="*/ 1399913 w 1399913"/>
                    <a:gd name="connsiteY1" fmla="*/ 1678156 h 1966165"/>
                    <a:gd name="connsiteX2" fmla="*/ 0 w 1399913"/>
                    <a:gd name="connsiteY2" fmla="*/ 1966165 h 196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9913" h="1966165">
                      <a:moveTo>
                        <a:pt x="1399913" y="0"/>
                      </a:moveTo>
                      <a:lnTo>
                        <a:pt x="1399913" y="1678156"/>
                      </a:lnTo>
                      <a:lnTo>
                        <a:pt x="0" y="196616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ea typeface="微软雅黑" panose="020B0503020204020204" charset="-122"/>
                  </a:endParaRPr>
                </a:p>
              </p:txBody>
            </p:sp>
            <p:sp>
              <p:nvSpPr>
                <p:cNvPr id="17" name="等腰三角形 1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0960100" y="5207000"/>
                  <a:ext cx="1231900" cy="16510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0" indent="0"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单击此处添加文本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2825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auto"/>
            <a:endParaRPr lang="en-US" altLang="zh-CN" strike="noStrike" noProof="1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19460" name="组合 10"/>
          <p:cNvGrpSpPr/>
          <p:nvPr userDrawn="1"/>
        </p:nvGrpSpPr>
        <p:grpSpPr>
          <a:xfrm>
            <a:off x="0" y="0"/>
            <a:ext cx="4822825" cy="769938"/>
            <a:chOff x="-1" y="0"/>
            <a:chExt cx="4823460" cy="769938"/>
          </a:xfrm>
        </p:grpSpPr>
        <p:sp>
          <p:nvSpPr>
            <p:cNvPr id="12" name="任意多边形: 形状 11"/>
            <p:cNvSpPr/>
            <p:nvPr>
              <p:custDataLst>
                <p:tags r:id="rId3"/>
              </p:custDataLst>
            </p:nvPr>
          </p:nvSpPr>
          <p:spPr>
            <a:xfrm rot="10800000">
              <a:off x="0" y="0"/>
              <a:ext cx="4823459" cy="769938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ea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4"/>
              </p:custDataLst>
            </p:nvPr>
          </p:nvSpPr>
          <p:spPr>
            <a:xfrm rot="10800000">
              <a:off x="-1" y="0"/>
              <a:ext cx="3754576" cy="56217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>
                <a:sym typeface="+mn-ea"/>
              </a:rPr>
              <a:t>第</a:t>
            </a:r>
            <a:r>
              <a:rPr lang="zh-CN" altLang="en-US" strike="noStrike" noProof="1"/>
              <a:t>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auto"/>
            <a:endParaRPr lang="en-US" altLang="zh-CN" strike="noStrike" noProof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0484" name="组合 11"/>
          <p:cNvGrpSpPr/>
          <p:nvPr userDrawn="1"/>
        </p:nvGrpSpPr>
        <p:grpSpPr>
          <a:xfrm flipV="1">
            <a:off x="5921375" y="0"/>
            <a:ext cx="6270625" cy="8128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组合 11"/>
          <p:cNvGrpSpPr/>
          <p:nvPr userDrawn="1"/>
        </p:nvGrpSpPr>
        <p:grpSpPr>
          <a:xfrm flipV="1">
            <a:off x="5921375" y="0"/>
            <a:ext cx="6270625" cy="8128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ea typeface="微软雅黑" panose="020B0503020204020204" charset="-122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4"/>
            </p:custDataLst>
          </p:nvPr>
        </p:nvSpPr>
        <p:spPr>
          <a:xfrm>
            <a:off x="0" y="50419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auto"/>
            <a:endParaRPr lang="en-US" altLang="zh-CN" strike="noStrike" noProof="1"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604520" y="669290"/>
            <a:ext cx="10976610" cy="565150"/>
          </a:xfrm>
        </p:spPr>
        <p:txBody>
          <a:bodyPr anchor="ctr"/>
          <a:lstStyle>
            <a:lvl1pPr algn="ctr">
              <a:lnSpc>
                <a:spcPct val="100000"/>
              </a:lnSpc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组合 15"/>
          <p:cNvGrpSpPr/>
          <p:nvPr userDrawn="1"/>
        </p:nvGrpSpPr>
        <p:grpSpPr>
          <a:xfrm>
            <a:off x="4002088" y="6045200"/>
            <a:ext cx="8189912" cy="812800"/>
            <a:chOff x="4001597" y="5613400"/>
            <a:chExt cx="8190403" cy="1244600"/>
          </a:xfrm>
        </p:grpSpPr>
        <p:sp>
          <p:nvSpPr>
            <p:cNvPr id="17" name="任意多边形: 形状 16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ea typeface="微软雅黑" panose="020B0503020204020204" charset="-122"/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en-US" altLang="zh-CN" strike="noStrike" noProof="1">
              <a:solidFill>
                <a:schemeClr val="bg1"/>
              </a:solidFill>
              <a:latin typeface="Viner Hand ITC" panose="03070502030502020203" charset="0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auto"/>
            <a:endParaRPr lang="en-US" altLang="zh-CN" strike="noStrike" noProof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3556" name="组合 5"/>
          <p:cNvGrpSpPr/>
          <p:nvPr userDrawn="1"/>
        </p:nvGrpSpPr>
        <p:grpSpPr>
          <a:xfrm>
            <a:off x="0" y="0"/>
            <a:ext cx="12192000" cy="6853238"/>
            <a:chOff x="-3" y="0"/>
            <a:chExt cx="12192003" cy="6853763"/>
          </a:xfrm>
        </p:grpSpPr>
        <p:grpSp>
          <p:nvGrpSpPr>
            <p:cNvPr id="23557" name="组合 14"/>
            <p:cNvGrpSpPr/>
            <p:nvPr userDrawn="1"/>
          </p:nvGrpSpPr>
          <p:grpSpPr>
            <a:xfrm rot="10800000">
              <a:off x="-3" y="0"/>
              <a:ext cx="5457827" cy="1529995"/>
              <a:chOff x="4001597" y="5613400"/>
              <a:chExt cx="8190403" cy="1244600"/>
            </a:xfrm>
          </p:grpSpPr>
          <p:sp>
            <p:nvSpPr>
              <p:cNvPr id="16" name="任意多边形: 形状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4001597" y="5613400"/>
                <a:ext cx="8190402" cy="1244600"/>
              </a:xfrm>
              <a:custGeom>
                <a:avLst/>
                <a:gdLst>
                  <a:gd name="connsiteX0" fmla="*/ 8190402 w 8190402"/>
                  <a:gd name="connsiteY0" fmla="*/ 0 h 1244600"/>
                  <a:gd name="connsiteX1" fmla="*/ 8190402 w 8190402"/>
                  <a:gd name="connsiteY1" fmla="*/ 1155849 h 1244600"/>
                  <a:gd name="connsiteX2" fmla="*/ 4203232 w 8190402"/>
                  <a:gd name="connsiteY2" fmla="*/ 1244600 h 1244600"/>
                  <a:gd name="connsiteX3" fmla="*/ 0 w 8190402"/>
                  <a:gd name="connsiteY3" fmla="*/ 1244600 h 124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0402" h="1244600">
                    <a:moveTo>
                      <a:pt x="8190402" y="0"/>
                    </a:moveTo>
                    <a:lnTo>
                      <a:pt x="8190402" y="1155849"/>
                    </a:lnTo>
                    <a:lnTo>
                      <a:pt x="4203232" y="1244600"/>
                    </a:lnTo>
                    <a:lnTo>
                      <a:pt x="0" y="12446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ea typeface="微软雅黑" panose="020B0503020204020204" charset="-122"/>
                </a:endParaRPr>
              </a:p>
            </p:txBody>
          </p:sp>
          <p:sp>
            <p:nvSpPr>
              <p:cNvPr id="17" name="等腰三角形 16"/>
              <p:cNvSpPr/>
              <p:nvPr>
                <p:custDataLst>
                  <p:tags r:id="rId4"/>
                </p:custDataLst>
              </p:nvPr>
            </p:nvSpPr>
            <p:spPr>
              <a:xfrm>
                <a:off x="5816600" y="5949254"/>
                <a:ext cx="6375400" cy="908746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 dirty="0">
                  <a:ea typeface="微软雅黑" panose="020B0503020204020204" charset="-122"/>
                </a:endParaRPr>
              </a:p>
            </p:txBody>
          </p:sp>
        </p:grpSp>
        <p:grpSp>
          <p:nvGrpSpPr>
            <p:cNvPr id="23560" name="组合 17"/>
            <p:cNvGrpSpPr/>
            <p:nvPr userDrawn="1"/>
          </p:nvGrpSpPr>
          <p:grpSpPr>
            <a:xfrm>
              <a:off x="6734173" y="5323768"/>
              <a:ext cx="5457827" cy="1529995"/>
              <a:chOff x="4001597" y="5613400"/>
              <a:chExt cx="8190403" cy="1244600"/>
            </a:xfrm>
          </p:grpSpPr>
          <p:sp>
            <p:nvSpPr>
              <p:cNvPr id="19" name="任意多边形: 形状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4001597" y="5613400"/>
                <a:ext cx="8190402" cy="1244600"/>
              </a:xfrm>
              <a:custGeom>
                <a:avLst/>
                <a:gdLst>
                  <a:gd name="connsiteX0" fmla="*/ 8190402 w 8190402"/>
                  <a:gd name="connsiteY0" fmla="*/ 0 h 1244600"/>
                  <a:gd name="connsiteX1" fmla="*/ 8190402 w 8190402"/>
                  <a:gd name="connsiteY1" fmla="*/ 1155849 h 1244600"/>
                  <a:gd name="connsiteX2" fmla="*/ 4203232 w 8190402"/>
                  <a:gd name="connsiteY2" fmla="*/ 1244600 h 1244600"/>
                  <a:gd name="connsiteX3" fmla="*/ 0 w 8190402"/>
                  <a:gd name="connsiteY3" fmla="*/ 1244600 h 124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0402" h="1244600">
                    <a:moveTo>
                      <a:pt x="8190402" y="0"/>
                    </a:moveTo>
                    <a:lnTo>
                      <a:pt x="8190402" y="1155849"/>
                    </a:lnTo>
                    <a:lnTo>
                      <a:pt x="4203232" y="1244600"/>
                    </a:lnTo>
                    <a:lnTo>
                      <a:pt x="0" y="12446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 dirty="0">
                  <a:ea typeface="微软雅黑" panose="020B0503020204020204" charset="-122"/>
                </a:endParaRPr>
              </a:p>
            </p:txBody>
          </p:sp>
          <p:sp>
            <p:nvSpPr>
              <p:cNvPr id="20" name="等腰三角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5816600" y="5949254"/>
                <a:ext cx="6375400" cy="908746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5" Type="http://schemas.openxmlformats.org/officeDocument/2006/relationships/theme" Target="../theme/theme2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91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52500"/>
            <a:ext cx="10852150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tags" Target="../tags/tag110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tags" Target="../tags/tag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1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0.xml"/><Relationship Id="rId3" Type="http://schemas.openxmlformats.org/officeDocument/2006/relationships/tags" Target="../tags/tag11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tags" Target="../tags/tag10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05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0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ags" Target="../tags/tag10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10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028190" y="1376045"/>
            <a:ext cx="8135620" cy="2150745"/>
          </a:xfrm>
        </p:spPr>
        <p:txBody>
          <a:bodyPr lIns="90000" tIns="46800" rIns="90000" bIns="46800" anchor="b" anchorCtr="0">
            <a:norm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lt"/>
              </a:rPr>
              <a:t>线上考试指南</a:t>
            </a:r>
            <a:endParaRPr lang="zh-CN" altLang="en-US" sz="4800" strike="noStrike" noProof="1" dirty="0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23554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2665413" y="4362450"/>
            <a:ext cx="7118350" cy="676275"/>
          </a:xfrm>
        </p:spPr>
        <p:txBody>
          <a:bodyPr vert="horz" lIns="90000" tIns="46800" rIns="90000" bIns="46800" anchor="t">
            <a:norm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150" normalizeH="0" baseline="0" noProof="1" dirty="0">
                <a:solidFill>
                  <a:srgbClr val="25476C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（教师版）</a:t>
            </a:r>
            <a:endParaRPr kumimoji="0" lang="zh-CN" altLang="en-US" sz="2800" b="0" i="0" u="none" strike="noStrike" kern="1200" cap="none" spc="150" normalizeH="0" baseline="0" noProof="1" dirty="0">
              <a:solidFill>
                <a:srgbClr val="25476C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6" name="文本框 9"/>
          <p:cNvSpPr txBox="1"/>
          <p:nvPr/>
        </p:nvSpPr>
        <p:spPr>
          <a:xfrm>
            <a:off x="715963" y="639763"/>
            <a:ext cx="107600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主监考老师点击“录制”按钮进行录屏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●开始录制后请点击右上方的“进入全屏模式”按钮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●监考老师要求考生按</a:t>
            </a:r>
            <a:r>
              <a:rPr lang="zh-CN" altLang="en-US" sz="1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“序号</a:t>
            </a:r>
            <a:r>
              <a:rPr lang="en-US" altLang="zh-CN" sz="1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+</a:t>
            </a:r>
            <a:r>
              <a:rPr lang="zh-CN" altLang="en-US" sz="1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</a:t>
            </a:r>
            <a:r>
              <a:rPr lang="en-US" altLang="zh-CN" sz="1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+</a:t>
            </a:r>
            <a:r>
              <a:rPr lang="zh-CN" altLang="en-US" sz="1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学号”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命名，点击“管理成员”根据成员列表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点名及验证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考生身份，并提醒考生按照拍摄要求调整座位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6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36868" name="文本框 5"/>
          <p:cNvSpPr txBox="1"/>
          <p:nvPr/>
        </p:nvSpPr>
        <p:spPr>
          <a:xfrm>
            <a:off x="1022350" y="195263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监考录屏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6869" name="图片 4" descr="4B{(J8N]V(GA~AXK]%U5L}U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69"/>
          <a:stretch>
            <a:fillRect/>
          </a:stretch>
        </p:blipFill>
        <p:spPr>
          <a:xfrm>
            <a:off x="1106488" y="1716088"/>
            <a:ext cx="9777412" cy="500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6915150" y="6280150"/>
            <a:ext cx="409575" cy="425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" name="矩形 9"/>
          <p:cNvSpPr/>
          <p:nvPr/>
        </p:nvSpPr>
        <p:spPr>
          <a:xfrm>
            <a:off x="10480675" y="1938338"/>
            <a:ext cx="280988" cy="33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任意多边形 11"/>
          <p:cNvSpPr/>
          <p:nvPr/>
        </p:nvSpPr>
        <p:spPr>
          <a:xfrm rot="1260000">
            <a:off x="9725025" y="2139950"/>
            <a:ext cx="330200" cy="962025"/>
          </a:xfrm>
          <a:custGeom>
            <a:avLst/>
            <a:gdLst>
              <a:gd name="connsiteX0" fmla="*/ 38 w 731"/>
              <a:gd name="connsiteY0" fmla="*/ 379 h 1514"/>
              <a:gd name="connsiteX1" fmla="*/ 706 w 731"/>
              <a:gd name="connsiteY1" fmla="*/ 0 h 1514"/>
              <a:gd name="connsiteX2" fmla="*/ 731 w 731"/>
              <a:gd name="connsiteY2" fmla="*/ 619 h 1514"/>
              <a:gd name="connsiteX3" fmla="*/ 555 w 731"/>
              <a:gd name="connsiteY3" fmla="*/ 354 h 1514"/>
              <a:gd name="connsiteX4" fmla="*/ 0 w 731"/>
              <a:gd name="connsiteY4" fmla="*/ 1514 h 1514"/>
              <a:gd name="connsiteX5" fmla="*/ 0 w 731"/>
              <a:gd name="connsiteY5" fmla="*/ 1502 h 1514"/>
              <a:gd name="connsiteX6" fmla="*/ 454 w 731"/>
              <a:gd name="connsiteY6" fmla="*/ 303 h 1514"/>
              <a:gd name="connsiteX7" fmla="*/ 38 w 731"/>
              <a:gd name="connsiteY7" fmla="*/ 379 h 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" h="1514">
                <a:moveTo>
                  <a:pt x="38" y="379"/>
                </a:moveTo>
                <a:lnTo>
                  <a:pt x="706" y="0"/>
                </a:lnTo>
                <a:lnTo>
                  <a:pt x="731" y="619"/>
                </a:lnTo>
                <a:lnTo>
                  <a:pt x="555" y="354"/>
                </a:lnTo>
                <a:lnTo>
                  <a:pt x="0" y="1514"/>
                </a:lnTo>
                <a:lnTo>
                  <a:pt x="0" y="1502"/>
                </a:lnTo>
                <a:lnTo>
                  <a:pt x="454" y="303"/>
                </a:lnTo>
                <a:lnTo>
                  <a:pt x="38" y="37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6873" name="文本框 5"/>
          <p:cNvSpPr txBox="1"/>
          <p:nvPr/>
        </p:nvSpPr>
        <p:spPr>
          <a:xfrm>
            <a:off x="7854950" y="2873375"/>
            <a:ext cx="27733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“进入全屏模式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6874" name="文本框 5"/>
          <p:cNvSpPr txBox="1"/>
          <p:nvPr/>
        </p:nvSpPr>
        <p:spPr>
          <a:xfrm>
            <a:off x="6591300" y="5270500"/>
            <a:ext cx="2084388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“录制”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7032625" y="5638800"/>
            <a:ext cx="160338" cy="593725"/>
          </a:xfrm>
          <a:custGeom>
            <a:avLst/>
            <a:gdLst>
              <a:gd name="connsiteX0" fmla="*/ 0 w 857"/>
              <a:gd name="connsiteY0" fmla="*/ 1906 h 2334"/>
              <a:gd name="connsiteX1" fmla="*/ 214 w 857"/>
              <a:gd name="connsiteY1" fmla="*/ 1906 h 2334"/>
              <a:gd name="connsiteX2" fmla="*/ 403 w 857"/>
              <a:gd name="connsiteY2" fmla="*/ 0 h 2334"/>
              <a:gd name="connsiteX3" fmla="*/ 403 w 857"/>
              <a:gd name="connsiteY3" fmla="*/ 13 h 2334"/>
              <a:gd name="connsiteX4" fmla="*/ 643 w 857"/>
              <a:gd name="connsiteY4" fmla="*/ 1906 h 2334"/>
              <a:gd name="connsiteX5" fmla="*/ 857 w 857"/>
              <a:gd name="connsiteY5" fmla="*/ 1906 h 2334"/>
              <a:gd name="connsiteX6" fmla="*/ 429 w 857"/>
              <a:gd name="connsiteY6" fmla="*/ 2334 h 2334"/>
              <a:gd name="connsiteX7" fmla="*/ 0 w 857"/>
              <a:gd name="connsiteY7" fmla="*/ 1906 h 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" h="2334">
                <a:moveTo>
                  <a:pt x="0" y="1906"/>
                </a:moveTo>
                <a:lnTo>
                  <a:pt x="214" y="1906"/>
                </a:lnTo>
                <a:lnTo>
                  <a:pt x="403" y="0"/>
                </a:lnTo>
                <a:lnTo>
                  <a:pt x="403" y="13"/>
                </a:lnTo>
                <a:lnTo>
                  <a:pt x="643" y="1906"/>
                </a:lnTo>
                <a:lnTo>
                  <a:pt x="857" y="1906"/>
                </a:lnTo>
                <a:lnTo>
                  <a:pt x="429" y="2334"/>
                </a:lnTo>
                <a:lnTo>
                  <a:pt x="0" y="19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5445125" y="6265863"/>
            <a:ext cx="593725" cy="4397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任意多边形 2"/>
          <p:cNvSpPr/>
          <p:nvPr/>
        </p:nvSpPr>
        <p:spPr>
          <a:xfrm>
            <a:off x="4779963" y="5743575"/>
            <a:ext cx="858838" cy="522288"/>
          </a:xfrm>
          <a:custGeom>
            <a:avLst/>
            <a:gdLst>
              <a:gd name="connsiteX0" fmla="*/ 38 w 1854"/>
              <a:gd name="connsiteY0" fmla="*/ 25 h 1059"/>
              <a:gd name="connsiteX1" fmla="*/ 1501 w 1854"/>
              <a:gd name="connsiteY1" fmla="*/ 668 h 1059"/>
              <a:gd name="connsiteX2" fmla="*/ 1457 w 1854"/>
              <a:gd name="connsiteY2" fmla="*/ 353 h 1059"/>
              <a:gd name="connsiteX3" fmla="*/ 1854 w 1854"/>
              <a:gd name="connsiteY3" fmla="*/ 1059 h 1059"/>
              <a:gd name="connsiteX4" fmla="*/ 1526 w 1854"/>
              <a:gd name="connsiteY4" fmla="*/ 946 h 1059"/>
              <a:gd name="connsiteX5" fmla="*/ 1060 w 1854"/>
              <a:gd name="connsiteY5" fmla="*/ 820 h 1059"/>
              <a:gd name="connsiteX6" fmla="*/ 1438 w 1854"/>
              <a:gd name="connsiteY6" fmla="*/ 782 h 1059"/>
              <a:gd name="connsiteX7" fmla="*/ 0 w 1854"/>
              <a:gd name="connsiteY7" fmla="*/ 0 h 1059"/>
              <a:gd name="connsiteX8" fmla="*/ 38 w 1854"/>
              <a:gd name="connsiteY8" fmla="*/ 25 h 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4" h="1059">
                <a:moveTo>
                  <a:pt x="38" y="25"/>
                </a:moveTo>
                <a:lnTo>
                  <a:pt x="1501" y="668"/>
                </a:lnTo>
                <a:lnTo>
                  <a:pt x="1457" y="353"/>
                </a:lnTo>
                <a:lnTo>
                  <a:pt x="1854" y="1059"/>
                </a:lnTo>
                <a:lnTo>
                  <a:pt x="1526" y="946"/>
                </a:lnTo>
                <a:lnTo>
                  <a:pt x="1060" y="820"/>
                </a:lnTo>
                <a:lnTo>
                  <a:pt x="1438" y="782"/>
                </a:lnTo>
                <a:lnTo>
                  <a:pt x="0" y="0"/>
                </a:lnTo>
                <a:lnTo>
                  <a:pt x="38" y="2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6878" name="图片 4" descr="F20F7C489987985883EFA5399937C6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25" y="3049588"/>
            <a:ext cx="2035175" cy="318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9" name="文本框 5"/>
          <p:cNvSpPr txBox="1"/>
          <p:nvPr/>
        </p:nvSpPr>
        <p:spPr>
          <a:xfrm>
            <a:off x="4033838" y="5437188"/>
            <a:ext cx="2084387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“管理成员”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图片 3" descr="F6CE4A2BCD0B6CF6E8670CCDC5EFBBA0"/>
          <p:cNvPicPr>
            <a:picLocks noChangeAspect="1"/>
          </p:cNvPicPr>
          <p:nvPr/>
        </p:nvPicPr>
        <p:blipFill>
          <a:blip r:embed="rId1"/>
          <a:srcRect l="504" t="10602" b="13344"/>
          <a:stretch>
            <a:fillRect/>
          </a:stretch>
        </p:blipFill>
        <p:spPr>
          <a:xfrm>
            <a:off x="1343025" y="2220595"/>
            <a:ext cx="7773670" cy="445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8985" y="614680"/>
            <a:ext cx="11184890" cy="1499870"/>
          </a:xfrm>
        </p:spPr>
        <p:txBody>
          <a:bodyPr>
            <a:normAutofit fontScale="90000"/>
          </a:bodyPr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220" b="1" i="0" u="none" strike="noStrike" kern="120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线上考试腾讯会议拍摄要求：</a:t>
            </a:r>
            <a:r>
              <a:rPr lang="en-US" altLang="zh-CN" sz="222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独立空间（建议房间里）</a:t>
            </a:r>
            <a:r>
              <a:rPr lang="zh-CN" altLang="en-US" sz="222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</a:t>
            </a:r>
            <a:r>
              <a:rPr kumimoji="0" lang="zh-CN" altLang="en-US" sz="2220" b="1" i="0" u="none" strike="noStrike" kern="120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图像</a:t>
            </a:r>
            <a:r>
              <a:rPr kumimoji="0" lang="zh-CN" altLang="en-US" sz="2220" b="1" i="0" u="sng" strike="noStrike" kern="1200" cap="none" spc="0" normalizeH="0" baseline="0" noProof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横屏</a:t>
            </a:r>
            <a:r>
              <a:rPr kumimoji="0" lang="zh-CN" altLang="en-US" sz="2220" b="1" i="0" u="none" strike="noStrike" kern="120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，全程拍摄；</a:t>
            </a:r>
            <a:r>
              <a:rPr kumimoji="0" lang="zh-CN" altLang="en-US" sz="2220" b="1" i="0" u="none" strike="noStrike" kern="1200" cap="none" spc="0" normalizeH="0" baseline="0" noProof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考试前</a:t>
            </a:r>
            <a:r>
              <a:rPr kumimoji="0" lang="en-US" altLang="zh-CN" sz="2220" b="1" i="0" u="none" strike="noStrike" kern="1200" cap="none" spc="0" normalizeH="0" baseline="0" noProof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360</a:t>
            </a:r>
            <a:r>
              <a:rPr kumimoji="0" lang="zh-CN" altLang="en-US" sz="2220" b="1" i="0" u="none" strike="noStrike" kern="1200" cap="none" spc="0" normalizeH="0" baseline="0" noProof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度拍摄所在位置，监考老师确认后再固定（最好准备手机支架）于侧后方。</a:t>
            </a:r>
            <a:br>
              <a:rPr lang="zh-CN" altLang="en-US" sz="222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kumimoji="0" lang="zh-CN" altLang="en-US" sz="2220" b="1" i="0" u="none" strike="noStrike" kern="120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拍摄内容：学生、考试手机、空白草稿纸、桌面等面前环境；具体参照下图</a:t>
            </a:r>
            <a:endParaRPr kumimoji="0" lang="zh-CN" altLang="en-US" sz="2220" b="1" i="0" u="none" strike="noStrike" kern="1200" cap="none" spc="0" normalizeH="0" baseline="0" noProof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5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31749" name="文本框 5"/>
          <p:cNvSpPr txBox="1"/>
          <p:nvPr/>
        </p:nvSpPr>
        <p:spPr>
          <a:xfrm>
            <a:off x="859473" y="153353"/>
            <a:ext cx="37576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拍摄要求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4" name="文本框 5"/>
          <p:cNvSpPr txBox="1"/>
          <p:nvPr/>
        </p:nvSpPr>
        <p:spPr>
          <a:xfrm>
            <a:off x="895350" y="174625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解除全体静音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8915" name="文本框 9"/>
          <p:cNvSpPr txBox="1"/>
          <p:nvPr/>
        </p:nvSpPr>
        <p:spPr>
          <a:xfrm>
            <a:off x="513080" y="635000"/>
            <a:ext cx="97180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主监考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在考试开始时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点击下方“管理成员”按钮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点击右下角“解除全体静音”按钮，主持人点击“解除全体静音”后请点击“静音”按钮自我静音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监考老师需要和考生通话时可以打开</a:t>
            </a:r>
            <a:r>
              <a:rPr lang="en-US" altLang="zh-CN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静音</a:t>
            </a:r>
            <a:r>
              <a:rPr lang="en-US" altLang="zh-CN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按钮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8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pic>
        <p:nvPicPr>
          <p:cNvPr id="38917" name="图片 6" descr="S}A}36{{APVK2BT1HQ9[[_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452563"/>
            <a:ext cx="10058400" cy="510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5648325" y="6223000"/>
            <a:ext cx="568325" cy="33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" name="矩形 8"/>
          <p:cNvSpPr/>
          <p:nvPr/>
        </p:nvSpPr>
        <p:spPr>
          <a:xfrm>
            <a:off x="7485380" y="5795963"/>
            <a:ext cx="784225" cy="296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3" name="矩形 12"/>
          <p:cNvSpPr/>
          <p:nvPr/>
        </p:nvSpPr>
        <p:spPr>
          <a:xfrm>
            <a:off x="3006725" y="6223000"/>
            <a:ext cx="423863" cy="346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5" name="任意多边形 14"/>
          <p:cNvSpPr/>
          <p:nvPr/>
        </p:nvSpPr>
        <p:spPr>
          <a:xfrm>
            <a:off x="3138488" y="5868988"/>
            <a:ext cx="160338" cy="354013"/>
          </a:xfrm>
          <a:custGeom>
            <a:avLst/>
            <a:gdLst>
              <a:gd name="connsiteX0" fmla="*/ 0 w 857"/>
              <a:gd name="connsiteY0" fmla="*/ 1906 h 2334"/>
              <a:gd name="connsiteX1" fmla="*/ 214 w 857"/>
              <a:gd name="connsiteY1" fmla="*/ 1906 h 2334"/>
              <a:gd name="connsiteX2" fmla="*/ 403 w 857"/>
              <a:gd name="connsiteY2" fmla="*/ 0 h 2334"/>
              <a:gd name="connsiteX3" fmla="*/ 403 w 857"/>
              <a:gd name="connsiteY3" fmla="*/ 13 h 2334"/>
              <a:gd name="connsiteX4" fmla="*/ 643 w 857"/>
              <a:gd name="connsiteY4" fmla="*/ 1906 h 2334"/>
              <a:gd name="connsiteX5" fmla="*/ 857 w 857"/>
              <a:gd name="connsiteY5" fmla="*/ 1906 h 2334"/>
              <a:gd name="connsiteX6" fmla="*/ 429 w 857"/>
              <a:gd name="connsiteY6" fmla="*/ 2334 h 2334"/>
              <a:gd name="connsiteX7" fmla="*/ 0 w 857"/>
              <a:gd name="connsiteY7" fmla="*/ 1906 h 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" h="2334">
                <a:moveTo>
                  <a:pt x="0" y="1906"/>
                </a:moveTo>
                <a:lnTo>
                  <a:pt x="214" y="1906"/>
                </a:lnTo>
                <a:lnTo>
                  <a:pt x="403" y="0"/>
                </a:lnTo>
                <a:lnTo>
                  <a:pt x="403" y="13"/>
                </a:lnTo>
                <a:lnTo>
                  <a:pt x="643" y="1906"/>
                </a:lnTo>
                <a:lnTo>
                  <a:pt x="857" y="1906"/>
                </a:lnTo>
                <a:lnTo>
                  <a:pt x="429" y="2334"/>
                </a:lnTo>
                <a:lnTo>
                  <a:pt x="0" y="19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23" name="文本框 5"/>
          <p:cNvSpPr txBox="1"/>
          <p:nvPr/>
        </p:nvSpPr>
        <p:spPr>
          <a:xfrm>
            <a:off x="2386013" y="5514975"/>
            <a:ext cx="1751012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、点击自我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“静音”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514975" y="5773738"/>
            <a:ext cx="447675" cy="454025"/>
          </a:xfrm>
          <a:custGeom>
            <a:avLst/>
            <a:gdLst>
              <a:gd name="connsiteX0" fmla="*/ 1143 w 2159"/>
              <a:gd name="connsiteY0" fmla="*/ 2172 h 2704"/>
              <a:gd name="connsiteX1" fmla="*/ 1795 w 2159"/>
              <a:gd name="connsiteY1" fmla="*/ 2329 h 2704"/>
              <a:gd name="connsiteX2" fmla="*/ 0 w 2159"/>
              <a:gd name="connsiteY2" fmla="*/ 0 h 2704"/>
              <a:gd name="connsiteX3" fmla="*/ 22 w 2159"/>
              <a:gd name="connsiteY3" fmla="*/ 0 h 2704"/>
              <a:gd name="connsiteX4" fmla="*/ 1954 w 2159"/>
              <a:gd name="connsiteY4" fmla="*/ 2172 h 2704"/>
              <a:gd name="connsiteX5" fmla="*/ 2011 w 2159"/>
              <a:gd name="connsiteY5" fmla="*/ 1579 h 2704"/>
              <a:gd name="connsiteX6" fmla="*/ 2159 w 2159"/>
              <a:gd name="connsiteY6" fmla="*/ 2704 h 2704"/>
              <a:gd name="connsiteX7" fmla="*/ 1143 w 2159"/>
              <a:gd name="connsiteY7" fmla="*/ 2172 h 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" h="2704">
                <a:moveTo>
                  <a:pt x="1143" y="2172"/>
                </a:moveTo>
                <a:lnTo>
                  <a:pt x="1795" y="2329"/>
                </a:lnTo>
                <a:lnTo>
                  <a:pt x="0" y="0"/>
                </a:lnTo>
                <a:lnTo>
                  <a:pt x="22" y="0"/>
                </a:lnTo>
                <a:lnTo>
                  <a:pt x="1954" y="2172"/>
                </a:lnTo>
                <a:lnTo>
                  <a:pt x="2011" y="1579"/>
                </a:lnTo>
                <a:lnTo>
                  <a:pt x="2159" y="2704"/>
                </a:lnTo>
                <a:lnTo>
                  <a:pt x="1143" y="2172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25" name="文本框 5"/>
          <p:cNvSpPr txBox="1"/>
          <p:nvPr/>
        </p:nvSpPr>
        <p:spPr>
          <a:xfrm>
            <a:off x="4727575" y="5467350"/>
            <a:ext cx="1854200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“管理成员”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20640000">
            <a:off x="6790690" y="5353685"/>
            <a:ext cx="485775" cy="533400"/>
          </a:xfrm>
          <a:custGeom>
            <a:avLst/>
            <a:gdLst>
              <a:gd name="connsiteX0" fmla="*/ 1143 w 2159"/>
              <a:gd name="connsiteY0" fmla="*/ 2172 h 2704"/>
              <a:gd name="connsiteX1" fmla="*/ 1795 w 2159"/>
              <a:gd name="connsiteY1" fmla="*/ 2329 h 2704"/>
              <a:gd name="connsiteX2" fmla="*/ 0 w 2159"/>
              <a:gd name="connsiteY2" fmla="*/ 0 h 2704"/>
              <a:gd name="connsiteX3" fmla="*/ 22 w 2159"/>
              <a:gd name="connsiteY3" fmla="*/ 0 h 2704"/>
              <a:gd name="connsiteX4" fmla="*/ 1954 w 2159"/>
              <a:gd name="connsiteY4" fmla="*/ 2172 h 2704"/>
              <a:gd name="connsiteX5" fmla="*/ 2011 w 2159"/>
              <a:gd name="connsiteY5" fmla="*/ 1579 h 2704"/>
              <a:gd name="connsiteX6" fmla="*/ 2159 w 2159"/>
              <a:gd name="connsiteY6" fmla="*/ 2704 h 2704"/>
              <a:gd name="connsiteX7" fmla="*/ 1143 w 2159"/>
              <a:gd name="connsiteY7" fmla="*/ 2172 h 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" h="2704">
                <a:moveTo>
                  <a:pt x="1143" y="2172"/>
                </a:moveTo>
                <a:lnTo>
                  <a:pt x="1795" y="2329"/>
                </a:lnTo>
                <a:lnTo>
                  <a:pt x="0" y="0"/>
                </a:lnTo>
                <a:lnTo>
                  <a:pt x="22" y="0"/>
                </a:lnTo>
                <a:lnTo>
                  <a:pt x="1954" y="2172"/>
                </a:lnTo>
                <a:lnTo>
                  <a:pt x="2011" y="1579"/>
                </a:lnTo>
                <a:lnTo>
                  <a:pt x="2159" y="2704"/>
                </a:lnTo>
                <a:lnTo>
                  <a:pt x="1143" y="2172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27" name="文本框 5"/>
          <p:cNvSpPr txBox="1"/>
          <p:nvPr/>
        </p:nvSpPr>
        <p:spPr>
          <a:xfrm>
            <a:off x="4911725" y="5083175"/>
            <a:ext cx="2084388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“解除全体静音”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2" name="文本框 9"/>
          <p:cNvSpPr txBox="1"/>
          <p:nvPr/>
        </p:nvSpPr>
        <p:spPr>
          <a:xfrm>
            <a:off x="522288" y="620713"/>
            <a:ext cx="11669712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考试结束后，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主监考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点击“结束录制”按钮停止录屏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●录制完成的文件可以通过点击“打开文件夹”获得录屏文件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●最后主监考请点击“结束会议”后选择“结束会议”完成监考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9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40964" name="文本框 5"/>
          <p:cNvSpPr txBox="1"/>
          <p:nvPr/>
        </p:nvSpPr>
        <p:spPr>
          <a:xfrm>
            <a:off x="1022350" y="195263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结束录屏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40965" name="图片 2" descr="(F}LJ46ZJ][14408X0_HGI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1731963"/>
            <a:ext cx="5305425" cy="4494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5" descr="@D@WWCP{FGTOSFD7F4V1}(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1731963"/>
            <a:ext cx="5394325" cy="4500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3521075" y="5853113"/>
            <a:ext cx="295275" cy="354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10752138" y="2586038"/>
            <a:ext cx="598488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矩形 13"/>
          <p:cNvSpPr/>
          <p:nvPr/>
        </p:nvSpPr>
        <p:spPr>
          <a:xfrm>
            <a:off x="10860088" y="5881688"/>
            <a:ext cx="555625" cy="331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0970" name="文本框 5"/>
          <p:cNvSpPr txBox="1"/>
          <p:nvPr/>
        </p:nvSpPr>
        <p:spPr>
          <a:xfrm>
            <a:off x="2627313" y="4972050"/>
            <a:ext cx="2544762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“结束录制”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3565525" y="5386388"/>
            <a:ext cx="160338" cy="434975"/>
          </a:xfrm>
          <a:custGeom>
            <a:avLst/>
            <a:gdLst>
              <a:gd name="connsiteX0" fmla="*/ 0 w 857"/>
              <a:gd name="connsiteY0" fmla="*/ 1906 h 2334"/>
              <a:gd name="connsiteX1" fmla="*/ 214 w 857"/>
              <a:gd name="connsiteY1" fmla="*/ 1906 h 2334"/>
              <a:gd name="connsiteX2" fmla="*/ 403 w 857"/>
              <a:gd name="connsiteY2" fmla="*/ 0 h 2334"/>
              <a:gd name="connsiteX3" fmla="*/ 403 w 857"/>
              <a:gd name="connsiteY3" fmla="*/ 13 h 2334"/>
              <a:gd name="connsiteX4" fmla="*/ 643 w 857"/>
              <a:gd name="connsiteY4" fmla="*/ 1906 h 2334"/>
              <a:gd name="connsiteX5" fmla="*/ 857 w 857"/>
              <a:gd name="connsiteY5" fmla="*/ 1906 h 2334"/>
              <a:gd name="connsiteX6" fmla="*/ 429 w 857"/>
              <a:gd name="connsiteY6" fmla="*/ 2334 h 2334"/>
              <a:gd name="connsiteX7" fmla="*/ 0 w 857"/>
              <a:gd name="connsiteY7" fmla="*/ 1906 h 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" h="2334">
                <a:moveTo>
                  <a:pt x="0" y="1906"/>
                </a:moveTo>
                <a:lnTo>
                  <a:pt x="214" y="1906"/>
                </a:lnTo>
                <a:lnTo>
                  <a:pt x="403" y="0"/>
                </a:lnTo>
                <a:lnTo>
                  <a:pt x="403" y="13"/>
                </a:lnTo>
                <a:lnTo>
                  <a:pt x="643" y="1906"/>
                </a:lnTo>
                <a:lnTo>
                  <a:pt x="857" y="1906"/>
                </a:lnTo>
                <a:lnTo>
                  <a:pt x="429" y="2334"/>
                </a:lnTo>
                <a:lnTo>
                  <a:pt x="0" y="19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0972" name="文本框 5"/>
          <p:cNvSpPr txBox="1"/>
          <p:nvPr/>
        </p:nvSpPr>
        <p:spPr>
          <a:xfrm>
            <a:off x="9747250" y="4972050"/>
            <a:ext cx="1803400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“结束会议”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1058525" y="5418138"/>
            <a:ext cx="158750" cy="434975"/>
          </a:xfrm>
          <a:custGeom>
            <a:avLst/>
            <a:gdLst>
              <a:gd name="connsiteX0" fmla="*/ 0 w 857"/>
              <a:gd name="connsiteY0" fmla="*/ 1906 h 2334"/>
              <a:gd name="connsiteX1" fmla="*/ 214 w 857"/>
              <a:gd name="connsiteY1" fmla="*/ 1906 h 2334"/>
              <a:gd name="connsiteX2" fmla="*/ 403 w 857"/>
              <a:gd name="connsiteY2" fmla="*/ 0 h 2334"/>
              <a:gd name="connsiteX3" fmla="*/ 403 w 857"/>
              <a:gd name="connsiteY3" fmla="*/ 13 h 2334"/>
              <a:gd name="connsiteX4" fmla="*/ 643 w 857"/>
              <a:gd name="connsiteY4" fmla="*/ 1906 h 2334"/>
              <a:gd name="connsiteX5" fmla="*/ 857 w 857"/>
              <a:gd name="connsiteY5" fmla="*/ 1906 h 2334"/>
              <a:gd name="connsiteX6" fmla="*/ 429 w 857"/>
              <a:gd name="connsiteY6" fmla="*/ 2334 h 2334"/>
              <a:gd name="connsiteX7" fmla="*/ 0 w 857"/>
              <a:gd name="connsiteY7" fmla="*/ 1906 h 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" h="2334">
                <a:moveTo>
                  <a:pt x="0" y="1906"/>
                </a:moveTo>
                <a:lnTo>
                  <a:pt x="214" y="1906"/>
                </a:lnTo>
                <a:lnTo>
                  <a:pt x="403" y="0"/>
                </a:lnTo>
                <a:lnTo>
                  <a:pt x="403" y="13"/>
                </a:lnTo>
                <a:lnTo>
                  <a:pt x="643" y="1906"/>
                </a:lnTo>
                <a:lnTo>
                  <a:pt x="857" y="1906"/>
                </a:lnTo>
                <a:lnTo>
                  <a:pt x="429" y="2334"/>
                </a:lnTo>
                <a:lnTo>
                  <a:pt x="0" y="19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1" name="任意多边形 20"/>
          <p:cNvSpPr/>
          <p:nvPr/>
        </p:nvSpPr>
        <p:spPr>
          <a:xfrm>
            <a:off x="10318750" y="2924175"/>
            <a:ext cx="482600" cy="504825"/>
          </a:xfrm>
          <a:custGeom>
            <a:avLst/>
            <a:gdLst>
              <a:gd name="connsiteX0" fmla="*/ 0 w 1739"/>
              <a:gd name="connsiteY0" fmla="*/ 1568 h 1568"/>
              <a:gd name="connsiteX1" fmla="*/ 1136 w 1739"/>
              <a:gd name="connsiteY1" fmla="*/ 438 h 1568"/>
              <a:gd name="connsiteX2" fmla="*/ 818 w 1739"/>
              <a:gd name="connsiteY2" fmla="*/ 500 h 1568"/>
              <a:gd name="connsiteX3" fmla="*/ 1739 w 1739"/>
              <a:gd name="connsiteY3" fmla="*/ 0 h 1568"/>
              <a:gd name="connsiteX4" fmla="*/ 1250 w 1739"/>
              <a:gd name="connsiteY4" fmla="*/ 841 h 1568"/>
              <a:gd name="connsiteX5" fmla="*/ 1284 w 1739"/>
              <a:gd name="connsiteY5" fmla="*/ 534 h 1568"/>
              <a:gd name="connsiteX6" fmla="*/ 0 w 1739"/>
              <a:gd name="connsiteY6" fmla="*/ 1534 h 1568"/>
              <a:gd name="connsiteX7" fmla="*/ 0 w 1739"/>
              <a:gd name="connsiteY7" fmla="*/ 1568 h 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9" h="1568">
                <a:moveTo>
                  <a:pt x="0" y="1568"/>
                </a:moveTo>
                <a:lnTo>
                  <a:pt x="1136" y="438"/>
                </a:lnTo>
                <a:lnTo>
                  <a:pt x="818" y="500"/>
                </a:lnTo>
                <a:lnTo>
                  <a:pt x="1739" y="0"/>
                </a:lnTo>
                <a:lnTo>
                  <a:pt x="1250" y="841"/>
                </a:lnTo>
                <a:lnTo>
                  <a:pt x="1284" y="534"/>
                </a:lnTo>
                <a:lnTo>
                  <a:pt x="0" y="1534"/>
                </a:lnTo>
                <a:lnTo>
                  <a:pt x="0" y="1568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0975" name="文本框 5"/>
          <p:cNvSpPr txBox="1"/>
          <p:nvPr/>
        </p:nvSpPr>
        <p:spPr>
          <a:xfrm>
            <a:off x="9272588" y="3463925"/>
            <a:ext cx="2041525" cy="3079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“打开文件夹”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2"/>
          <p:cNvSpPr>
            <a:spLocks noGrp="1"/>
          </p:cNvSpPr>
          <p:nvPr/>
        </p:nvSpPr>
        <p:spPr>
          <a:xfrm>
            <a:off x="0" y="671830"/>
            <a:ext cx="12185650" cy="90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/>
            <a:r>
              <a:rPr lang="zh-CN" altLang="en-US" sz="4000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线上考试监考要求</a:t>
            </a:r>
            <a:endParaRPr lang="zh-CN" altLang="en-US" sz="4000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675" name="文本框 4"/>
          <p:cNvSpPr txBox="1"/>
          <p:nvPr/>
        </p:nvSpPr>
        <p:spPr>
          <a:xfrm>
            <a:off x="1128713" y="1671638"/>
            <a:ext cx="10098087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1、硬件设备要求：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台电脑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（带耳机、话筒和摄像头）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，提前进行网络测试，保证设备运行良好。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、软件要求：电脑端提前下载安装腾讯会议，更新到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最新版本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，完成注册</a:t>
            </a:r>
            <a:r>
              <a:rPr lang="en-US" altLang="zh-CN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(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命名规则：监考老师</a:t>
            </a:r>
            <a:r>
              <a:rPr lang="en-US" altLang="zh-CN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-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</a:t>
            </a:r>
            <a:r>
              <a:rPr lang="en-US" altLang="zh-CN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)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熟练掌握腾讯会议使用方法，进行线上考试的监考。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、时间要求：监考老师须于开考前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小时进入腾讯会议室，考前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分钟开始点名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（考生进入会议室以“序号</a:t>
            </a:r>
            <a:r>
              <a:rPr lang="en-US" altLang="zh-CN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+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姓名+学号”命名）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，要求考生手持身份证或学生证放于镜头前验证身份。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、信息核对：监考老师须核对考试班级人员是否正确，避免考生进错腾讯会议室，耽误考试。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、环境检查：检查考生考试环境、桌面、手机、空白草稿纸、文具等是否符合要求，提醒考生将用于监考的设备摆放于正前方适当位置以便于监考，考生答卷内容不得出现在镜头前。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2"/>
          <p:cNvSpPr>
            <a:spLocks noGrp="1"/>
          </p:cNvSpPr>
          <p:nvPr/>
        </p:nvSpPr>
        <p:spPr>
          <a:xfrm>
            <a:off x="0" y="671830"/>
            <a:ext cx="12185650" cy="90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/>
            <a:r>
              <a:rPr lang="zh-CN" altLang="en-US" sz="4000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线上考试监考要求</a:t>
            </a:r>
            <a:endParaRPr lang="zh-CN" altLang="en-US" sz="4000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699" name="文本框 4"/>
          <p:cNvSpPr txBox="1"/>
          <p:nvPr/>
        </p:nvSpPr>
        <p:spPr>
          <a:xfrm>
            <a:off x="1128713" y="1830388"/>
            <a:ext cx="10098087" cy="3830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、音频设置：考生开考前保证周围环境安静，监考老师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开考后再次确认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考生的麦克风设置为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开通状态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，方面拾取考试环境的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声音。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7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、视频设置：监考老师和考生考试全程均需打开摄像头。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、监考录屏：监考老师监考过程中需要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全程录屏。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9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、监考要求：开考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分钟后，迟到考生不得参加该课程考试，</a:t>
            </a: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记为缺考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。监考老师分别填写</a:t>
            </a:r>
            <a:r>
              <a:rPr lang="zh-CN" altLang="en-US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《监考情况记录表》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，如考生在考试过程中有随意切屏、无故离开、关闭摄像头或其他违纪行为，请监考老师如实记录，以备查处。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、监考纪律：监考老师在监考过程中不得做与监考无关的事情，严格履行监考职责。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2"/>
          <p:cNvSpPr>
            <a:spLocks noGrp="1"/>
          </p:cNvSpPr>
          <p:nvPr/>
        </p:nvSpPr>
        <p:spPr>
          <a:xfrm>
            <a:off x="0" y="671830"/>
            <a:ext cx="12185650" cy="90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/>
            <a:r>
              <a:rPr lang="zh-CN" altLang="en-US" sz="4000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线上考试监考要求</a:t>
            </a:r>
            <a:endParaRPr lang="zh-CN" altLang="en-US" sz="4000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3" name="文本框 4"/>
          <p:cNvSpPr txBox="1"/>
          <p:nvPr/>
        </p:nvSpPr>
        <p:spPr>
          <a:xfrm>
            <a:off x="1136650" y="1960563"/>
            <a:ext cx="10098088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11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、考试结束前1</a:t>
            </a: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0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分钟，监考老师提醒考生考试结束时间，允许考生在考试平台上传答卷。考生交卷后不得离开，在腾讯会议室等待考试结束。</a:t>
            </a:r>
            <a:endParaRPr lang="zh-CN" altLang="en-US" noProof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12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、考试结束后：任课老师检查试卷提交情况，和参与腾讯会议的考生进行比对，确认是否有缺考，若出现试卷没有答案或试卷有疑问的情况，及时联系考生。</a:t>
            </a:r>
            <a:endParaRPr lang="zh-CN" altLang="en-US" noProof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13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、</a:t>
            </a:r>
            <a:r>
              <a:rPr lang="zh-CN" altLang="en-US" b="1" u="sng" noProof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考试过程中的录屏资料、《监考情况记录表》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等相关资料，在考试结束后，由主监考老师汇总，交课程负责人留存并报学院和教务处备案。文件命名规则：</a:t>
            </a:r>
            <a:r>
              <a:rPr lang="zh-CN" altLang="en-US" kern="1100" spc="-100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“课程名+主副监考姓名+日期”。</a:t>
            </a:r>
            <a:endParaRPr lang="zh-CN" altLang="en-US" kern="1100" spc="-100" noProof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14、</a:t>
            </a:r>
            <a:r>
              <a:rPr 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所有监考老师至少考前一天申请加入到</a:t>
            </a: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“</a:t>
            </a:r>
            <a:r>
              <a:rPr 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翰林学院超星一平三端智慧教学沟通群</a:t>
            </a: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”QQ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群号1049463562。</a:t>
            </a:r>
            <a:endParaRPr lang="zh-CN" altLang="en-US" noProof="1" dirty="0"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15</a:t>
            </a:r>
            <a:r>
              <a:rPr lang="zh-CN" altLang="en-US" noProof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如有问题请及时联系：王老师，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17351621889</a:t>
            </a:r>
            <a:endParaRPr lang="en-US" altLang="zh-CN" noProof="1" dirty="0"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 noProof="1" dirty="0"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文本框 5"/>
          <p:cNvSpPr txBox="1"/>
          <p:nvPr/>
        </p:nvSpPr>
        <p:spPr>
          <a:xfrm>
            <a:off x="895350" y="322263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1747" name="图片 1" descr="@8PE@~3AYLFRXG$SXV~{3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1858963"/>
            <a:ext cx="278765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图片 3" descr="NBJ28ITR(7]5I_XHW67A(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38" y="1858963"/>
            <a:ext cx="2774950" cy="495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5" descr="RX`ZOU9}1B(JYMA]])~V`K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5" y="1858963"/>
            <a:ext cx="2679700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0" name="文本框 6"/>
          <p:cNvSpPr txBox="1"/>
          <p:nvPr/>
        </p:nvSpPr>
        <p:spPr>
          <a:xfrm>
            <a:off x="895350" y="722313"/>
            <a:ext cx="74453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打开腾讯会议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点击“注册/登录”按钮，进入账号密码登录页面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点击“新用户注册”进入官网注册页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根据要求填写对应的信息，完成注册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（名称输入：监考老师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-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76213" y="255588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1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5525" y="4741863"/>
            <a:ext cx="2527300" cy="47783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1" name="肘形连接符 10"/>
          <p:cNvCxnSpPr/>
          <p:nvPr/>
        </p:nvCxnSpPr>
        <p:spPr>
          <a:xfrm flipV="1">
            <a:off x="3552825" y="3989388"/>
            <a:ext cx="1317625" cy="9921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791325" y="4910138"/>
            <a:ext cx="804863" cy="2381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3" name="肘形连接符 12"/>
          <p:cNvCxnSpPr/>
          <p:nvPr/>
        </p:nvCxnSpPr>
        <p:spPr>
          <a:xfrm flipV="1">
            <a:off x="7596188" y="3781425"/>
            <a:ext cx="1374775" cy="1285875"/>
          </a:xfrm>
          <a:prstGeom prst="bentConnector3">
            <a:avLst>
              <a:gd name="adj1" fmla="val 50023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文本框 5"/>
          <p:cNvSpPr txBox="1"/>
          <p:nvPr/>
        </p:nvSpPr>
        <p:spPr>
          <a:xfrm>
            <a:off x="9190038" y="3617913"/>
            <a:ext cx="2284412" cy="3063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输入：监考老师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</a:t>
            </a:r>
            <a:endParaRPr lang="zh-CN" altLang="en-US" sz="1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标题 2"/>
          <p:cNvSpPr>
            <a:spLocks noGrp="1"/>
          </p:cNvSpPr>
          <p:nvPr/>
        </p:nvSpPr>
        <p:spPr>
          <a:xfrm>
            <a:off x="6350" y="0"/>
            <a:ext cx="12185650" cy="90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/>
            <a:r>
              <a:rPr lang="zh-CN" altLang="en-US" sz="4000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线上考试监考流程</a:t>
            </a:r>
            <a:endParaRPr lang="zh-CN" altLang="en-US" sz="4000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70" name="文本框 5"/>
          <p:cNvSpPr txBox="1"/>
          <p:nvPr/>
        </p:nvSpPr>
        <p:spPr>
          <a:xfrm>
            <a:off x="895350" y="174625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登录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2771" name="图片 1" descr="@8PE@~3AYLFRXG$SXV~{3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13" y="1581150"/>
            <a:ext cx="278765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图片 3" descr="NBJ28ITR(7]5I_XHW67A(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63" y="1584325"/>
            <a:ext cx="2773362" cy="4956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文本框 6"/>
          <p:cNvSpPr txBox="1"/>
          <p:nvPr/>
        </p:nvSpPr>
        <p:spPr>
          <a:xfrm>
            <a:off x="522288" y="581025"/>
            <a:ext cx="74453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b="1">
                <a:latin typeface="Calibri" panose="020F0502020204030204" charset="0"/>
                <a:ea typeface="宋体" panose="02010600030101010101" pitchFamily="2" charset="-122"/>
              </a:rPr>
              <a:t>三种登录方式可以选择一种登录</a:t>
            </a:r>
            <a:endParaRPr lang="zh-CN" altLang="en-US" sz="1600" b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账号密码登录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或验证码登录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微信登录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2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pic>
        <p:nvPicPr>
          <p:cNvPr id="32775" name="图片 2" descr="2M6T6L37NWW[T}DK51N@DI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584325"/>
            <a:ext cx="2771775" cy="492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6" name="图片 4" descr="@8PE@~3AYLFRXG$SXV~{3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9413" y="1584325"/>
            <a:ext cx="2786062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图片 8" descr="PSK{0_S02U3OSNUVO8{2XH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75" y="3554413"/>
            <a:ext cx="1377950" cy="1479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331788" y="4445000"/>
            <a:ext cx="2527300" cy="47783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3" name="矩形 12"/>
          <p:cNvSpPr/>
          <p:nvPr/>
        </p:nvSpPr>
        <p:spPr>
          <a:xfrm>
            <a:off x="3290888" y="2806700"/>
            <a:ext cx="2627313" cy="13398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矩形 13"/>
          <p:cNvSpPr/>
          <p:nvPr/>
        </p:nvSpPr>
        <p:spPr>
          <a:xfrm>
            <a:off x="4997450" y="2235200"/>
            <a:ext cx="922338" cy="257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矩形 16"/>
          <p:cNvSpPr/>
          <p:nvPr/>
        </p:nvSpPr>
        <p:spPr>
          <a:xfrm>
            <a:off x="6346825" y="2806700"/>
            <a:ext cx="2568575" cy="13874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8" name="矩形 17"/>
          <p:cNvSpPr/>
          <p:nvPr/>
        </p:nvSpPr>
        <p:spPr>
          <a:xfrm>
            <a:off x="10356850" y="5311775"/>
            <a:ext cx="617538" cy="568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9" name="矩形 18"/>
          <p:cNvSpPr/>
          <p:nvPr/>
        </p:nvSpPr>
        <p:spPr>
          <a:xfrm>
            <a:off x="9932988" y="3540125"/>
            <a:ext cx="1376363" cy="1482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3" name="直接箭头连接符 2"/>
          <p:cNvCxnSpPr>
            <a:stCxn id="14" idx="3"/>
          </p:cNvCxnSpPr>
          <p:nvPr/>
        </p:nvCxnSpPr>
        <p:spPr>
          <a:xfrm flipV="1">
            <a:off x="5919788" y="2355850"/>
            <a:ext cx="544513" cy="79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4" name="文本框 5"/>
          <p:cNvSpPr txBox="1"/>
          <p:nvPr/>
        </p:nvSpPr>
        <p:spPr>
          <a:xfrm>
            <a:off x="895350" y="174625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加入会议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3795" name="图片 1" descr="@8PE@~3AYLFRXG$SXV~{3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1517650"/>
            <a:ext cx="2786063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6" name="文本框 6"/>
          <p:cNvSpPr txBox="1"/>
          <p:nvPr/>
        </p:nvSpPr>
        <p:spPr>
          <a:xfrm>
            <a:off x="522288" y="635000"/>
            <a:ext cx="9672637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点击“加入会议”按钮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点击“加入会议”打开信息输入页面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● 输入会议号、监考老师</a:t>
            </a:r>
            <a:r>
              <a:rPr lang="en-US" altLang="zh-CN" sz="1600">
                <a:latin typeface="Calibri" panose="020F0502020204030204" charset="0"/>
                <a:ea typeface="宋体" panose="02010600030101010101" pitchFamily="2" charset="-122"/>
              </a:rPr>
              <a:t>-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姓名，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会议设置两项都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</a:rPr>
              <a:t>，再点击“加入会议”进入腾讯会议室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3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3400" y="3924300"/>
            <a:ext cx="2527300" cy="4762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3799" name="图片 10" descr="BQUE~Y$KH(@NIK)_)7{3{]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13" y="1463675"/>
            <a:ext cx="2811462" cy="500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4892675" y="2147888"/>
            <a:ext cx="514350" cy="592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5" name="肘形连接符 14"/>
          <p:cNvCxnSpPr/>
          <p:nvPr/>
        </p:nvCxnSpPr>
        <p:spPr>
          <a:xfrm flipV="1">
            <a:off x="3140075" y="2740025"/>
            <a:ext cx="1738313" cy="1270000"/>
          </a:xfrm>
          <a:prstGeom prst="bentConnector3">
            <a:avLst>
              <a:gd name="adj1" fmla="val 50018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2" name="图片 15" descr="FP_H4KQNBSR]04ADCVG1O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25" y="1463675"/>
            <a:ext cx="2813050" cy="500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9026525" y="3195638"/>
            <a:ext cx="1177925" cy="401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7545388" y="3444875"/>
            <a:ext cx="1449388" cy="158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 1"/>
          <p:cNvSpPr/>
          <p:nvPr/>
        </p:nvSpPr>
        <p:spPr>
          <a:xfrm rot="20160000">
            <a:off x="9455150" y="3538538"/>
            <a:ext cx="320675" cy="911225"/>
          </a:xfrm>
          <a:custGeom>
            <a:avLst/>
            <a:gdLst>
              <a:gd name="connsiteX0" fmla="*/ 0 w 618"/>
              <a:gd name="connsiteY0" fmla="*/ 757 h 1502"/>
              <a:gd name="connsiteX1" fmla="*/ 13 w 618"/>
              <a:gd name="connsiteY1" fmla="*/ 0 h 1502"/>
              <a:gd name="connsiteX2" fmla="*/ 517 w 618"/>
              <a:gd name="connsiteY2" fmla="*/ 555 h 1502"/>
              <a:gd name="connsiteX3" fmla="*/ 265 w 618"/>
              <a:gd name="connsiteY3" fmla="*/ 467 h 1502"/>
              <a:gd name="connsiteX4" fmla="*/ 618 w 618"/>
              <a:gd name="connsiteY4" fmla="*/ 1502 h 1502"/>
              <a:gd name="connsiteX5" fmla="*/ 605 w 618"/>
              <a:gd name="connsiteY5" fmla="*/ 1476 h 1502"/>
              <a:gd name="connsiteX6" fmla="*/ 73 w 618"/>
              <a:gd name="connsiteY6" fmla="*/ 499 h 1502"/>
              <a:gd name="connsiteX7" fmla="*/ 0 w 618"/>
              <a:gd name="connsiteY7" fmla="*/ 757 h 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" h="1502">
                <a:moveTo>
                  <a:pt x="0" y="757"/>
                </a:moveTo>
                <a:lnTo>
                  <a:pt x="13" y="0"/>
                </a:lnTo>
                <a:lnTo>
                  <a:pt x="517" y="555"/>
                </a:lnTo>
                <a:lnTo>
                  <a:pt x="265" y="467"/>
                </a:lnTo>
                <a:lnTo>
                  <a:pt x="618" y="1502"/>
                </a:lnTo>
                <a:lnTo>
                  <a:pt x="605" y="1476"/>
                </a:lnTo>
                <a:lnTo>
                  <a:pt x="73" y="499"/>
                </a:lnTo>
                <a:lnTo>
                  <a:pt x="0" y="75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3806" name="文本框 5"/>
          <p:cNvSpPr txBox="1"/>
          <p:nvPr/>
        </p:nvSpPr>
        <p:spPr>
          <a:xfrm>
            <a:off x="9259888" y="4400550"/>
            <a:ext cx="2389187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、会议设置两项都勾选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26525" y="2644775"/>
            <a:ext cx="714375" cy="32861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任意多边形 3"/>
          <p:cNvSpPr/>
          <p:nvPr/>
        </p:nvSpPr>
        <p:spPr>
          <a:xfrm rot="3480000">
            <a:off x="9754394" y="2697956"/>
            <a:ext cx="307975" cy="185738"/>
          </a:xfrm>
          <a:custGeom>
            <a:avLst/>
            <a:gdLst>
              <a:gd name="connsiteX0" fmla="*/ 0 w 1186"/>
              <a:gd name="connsiteY0" fmla="*/ 606 h 606"/>
              <a:gd name="connsiteX1" fmla="*/ 246 w 1186"/>
              <a:gd name="connsiteY1" fmla="*/ 114 h 606"/>
              <a:gd name="connsiteX2" fmla="*/ 246 w 1186"/>
              <a:gd name="connsiteY2" fmla="*/ 231 h 606"/>
              <a:gd name="connsiteX3" fmla="*/ 327 w 1186"/>
              <a:gd name="connsiteY3" fmla="*/ 288 h 606"/>
              <a:gd name="connsiteX4" fmla="*/ 1186 w 1186"/>
              <a:gd name="connsiteY4" fmla="*/ 0 h 606"/>
              <a:gd name="connsiteX5" fmla="*/ 1135 w 1186"/>
              <a:gd name="connsiteY5" fmla="*/ 13 h 606"/>
              <a:gd name="connsiteX6" fmla="*/ 246 w 1186"/>
              <a:gd name="connsiteY6" fmla="*/ 464 h 606"/>
              <a:gd name="connsiteX7" fmla="*/ 530 w 1186"/>
              <a:gd name="connsiteY7" fmla="*/ 467 h 606"/>
              <a:gd name="connsiteX8" fmla="*/ 0 w 1186"/>
              <a:gd name="connsiteY8" fmla="*/ 606 h 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" h="606">
                <a:moveTo>
                  <a:pt x="0" y="606"/>
                </a:moveTo>
                <a:lnTo>
                  <a:pt x="246" y="114"/>
                </a:lnTo>
                <a:lnTo>
                  <a:pt x="246" y="231"/>
                </a:lnTo>
                <a:lnTo>
                  <a:pt x="327" y="288"/>
                </a:lnTo>
                <a:lnTo>
                  <a:pt x="1186" y="0"/>
                </a:lnTo>
                <a:lnTo>
                  <a:pt x="1135" y="13"/>
                </a:lnTo>
                <a:lnTo>
                  <a:pt x="246" y="464"/>
                </a:lnTo>
                <a:lnTo>
                  <a:pt x="530" y="467"/>
                </a:lnTo>
                <a:lnTo>
                  <a:pt x="0" y="6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  <a:p>
            <a:pPr algn="ctr" fontAlgn="base"/>
            <a:endParaRPr lang="zh-CN" altLang="en-US" strike="noStrike" noProof="1"/>
          </a:p>
          <a:p>
            <a:pPr algn="ctr" fontAlgn="base"/>
            <a:endParaRPr lang="zh-CN" altLang="en-US" strike="noStrike" noProof="1"/>
          </a:p>
        </p:txBody>
      </p:sp>
      <p:sp>
        <p:nvSpPr>
          <p:cNvPr id="33809" name="文本框 5"/>
          <p:cNvSpPr txBox="1"/>
          <p:nvPr/>
        </p:nvSpPr>
        <p:spPr>
          <a:xfrm>
            <a:off x="10090150" y="2832100"/>
            <a:ext cx="1930400" cy="244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、输入：监考老师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-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姓名</a:t>
            </a:r>
            <a:endParaRPr lang="zh-CN" altLang="en-US" sz="1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23363" y="2082800"/>
            <a:ext cx="744538" cy="257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3811" name="文本框 5"/>
          <p:cNvSpPr txBox="1"/>
          <p:nvPr/>
        </p:nvSpPr>
        <p:spPr>
          <a:xfrm>
            <a:off x="10217150" y="2235200"/>
            <a:ext cx="1377950" cy="244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、输入</a:t>
            </a:r>
            <a:r>
              <a:rPr lang="zh-CN" altLang="zh-CN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会议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ID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3480000">
            <a:off x="9880600" y="2192338"/>
            <a:ext cx="309563" cy="185738"/>
          </a:xfrm>
          <a:custGeom>
            <a:avLst/>
            <a:gdLst>
              <a:gd name="connsiteX0" fmla="*/ 0 w 1186"/>
              <a:gd name="connsiteY0" fmla="*/ 606 h 606"/>
              <a:gd name="connsiteX1" fmla="*/ 246 w 1186"/>
              <a:gd name="connsiteY1" fmla="*/ 114 h 606"/>
              <a:gd name="connsiteX2" fmla="*/ 246 w 1186"/>
              <a:gd name="connsiteY2" fmla="*/ 231 h 606"/>
              <a:gd name="connsiteX3" fmla="*/ 327 w 1186"/>
              <a:gd name="connsiteY3" fmla="*/ 288 h 606"/>
              <a:gd name="connsiteX4" fmla="*/ 1186 w 1186"/>
              <a:gd name="connsiteY4" fmla="*/ 0 h 606"/>
              <a:gd name="connsiteX5" fmla="*/ 1135 w 1186"/>
              <a:gd name="connsiteY5" fmla="*/ 13 h 606"/>
              <a:gd name="connsiteX6" fmla="*/ 246 w 1186"/>
              <a:gd name="connsiteY6" fmla="*/ 464 h 606"/>
              <a:gd name="connsiteX7" fmla="*/ 530 w 1186"/>
              <a:gd name="connsiteY7" fmla="*/ 467 h 606"/>
              <a:gd name="connsiteX8" fmla="*/ 0 w 1186"/>
              <a:gd name="connsiteY8" fmla="*/ 606 h 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" h="606">
                <a:moveTo>
                  <a:pt x="0" y="606"/>
                </a:moveTo>
                <a:lnTo>
                  <a:pt x="246" y="114"/>
                </a:lnTo>
                <a:lnTo>
                  <a:pt x="246" y="231"/>
                </a:lnTo>
                <a:lnTo>
                  <a:pt x="327" y="288"/>
                </a:lnTo>
                <a:lnTo>
                  <a:pt x="1186" y="0"/>
                </a:lnTo>
                <a:lnTo>
                  <a:pt x="1135" y="13"/>
                </a:lnTo>
                <a:lnTo>
                  <a:pt x="246" y="464"/>
                </a:lnTo>
                <a:lnTo>
                  <a:pt x="530" y="467"/>
                </a:lnTo>
                <a:lnTo>
                  <a:pt x="0" y="60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  <a:p>
            <a:pPr algn="ctr" fontAlgn="base"/>
            <a:endParaRPr lang="zh-CN" altLang="en-US" strike="noStrike" noProof="1"/>
          </a:p>
          <a:p>
            <a:pPr algn="ctr" fontAlgn="base"/>
            <a:endParaRPr lang="zh-CN" altLang="en-US" strike="noStrike" noProof="1"/>
          </a:p>
        </p:txBody>
      </p:sp>
      <p:sp>
        <p:nvSpPr>
          <p:cNvPr id="9" name="任意多边形 8"/>
          <p:cNvSpPr/>
          <p:nvPr/>
        </p:nvSpPr>
        <p:spPr>
          <a:xfrm rot="9180000">
            <a:off x="10106025" y="5199063"/>
            <a:ext cx="165100" cy="758825"/>
          </a:xfrm>
          <a:custGeom>
            <a:avLst/>
            <a:gdLst>
              <a:gd name="connsiteX0" fmla="*/ 0 w 618"/>
              <a:gd name="connsiteY0" fmla="*/ 757 h 1502"/>
              <a:gd name="connsiteX1" fmla="*/ 13 w 618"/>
              <a:gd name="connsiteY1" fmla="*/ 0 h 1502"/>
              <a:gd name="connsiteX2" fmla="*/ 517 w 618"/>
              <a:gd name="connsiteY2" fmla="*/ 555 h 1502"/>
              <a:gd name="connsiteX3" fmla="*/ 265 w 618"/>
              <a:gd name="connsiteY3" fmla="*/ 467 h 1502"/>
              <a:gd name="connsiteX4" fmla="*/ 618 w 618"/>
              <a:gd name="connsiteY4" fmla="*/ 1502 h 1502"/>
              <a:gd name="connsiteX5" fmla="*/ 605 w 618"/>
              <a:gd name="connsiteY5" fmla="*/ 1476 h 1502"/>
              <a:gd name="connsiteX6" fmla="*/ 73 w 618"/>
              <a:gd name="connsiteY6" fmla="*/ 499 h 1502"/>
              <a:gd name="connsiteX7" fmla="*/ 0 w 618"/>
              <a:gd name="connsiteY7" fmla="*/ 757 h 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" h="1502">
                <a:moveTo>
                  <a:pt x="0" y="757"/>
                </a:moveTo>
                <a:lnTo>
                  <a:pt x="13" y="0"/>
                </a:lnTo>
                <a:lnTo>
                  <a:pt x="517" y="555"/>
                </a:lnTo>
                <a:lnTo>
                  <a:pt x="265" y="467"/>
                </a:lnTo>
                <a:lnTo>
                  <a:pt x="618" y="1502"/>
                </a:lnTo>
                <a:lnTo>
                  <a:pt x="605" y="1476"/>
                </a:lnTo>
                <a:lnTo>
                  <a:pt x="73" y="499"/>
                </a:lnTo>
                <a:lnTo>
                  <a:pt x="0" y="75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3814" name="文本框 5"/>
          <p:cNvSpPr txBox="1"/>
          <p:nvPr/>
        </p:nvSpPr>
        <p:spPr>
          <a:xfrm>
            <a:off x="9348788" y="4938713"/>
            <a:ext cx="2389187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、点击加入会议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4818" name="图片 4" descr="$T)32DRCEDNUC$O}@[W]L5V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68"/>
          <a:stretch>
            <a:fillRect/>
          </a:stretch>
        </p:blipFill>
        <p:spPr>
          <a:xfrm>
            <a:off x="400050" y="1754188"/>
            <a:ext cx="4252913" cy="449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2288" y="5807075"/>
            <a:ext cx="1793875" cy="376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4820" name="文本框 9"/>
          <p:cNvSpPr txBox="1"/>
          <p:nvPr/>
        </p:nvSpPr>
        <p:spPr>
          <a:xfrm>
            <a:off x="627063" y="679450"/>
            <a:ext cx="1166971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加入会议后选择“入会时使用电脑音频”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会议主持人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点击“安全”按钮，</a:t>
            </a:r>
            <a:r>
              <a:rPr lang="zh-CN" altLang="en-US" sz="16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其余“</a:t>
            </a:r>
            <a:r>
              <a:rPr lang="en-US" altLang="zh-CN" sz="16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√</a:t>
            </a:r>
            <a:r>
              <a:rPr lang="zh-CN" altLang="en-US" sz="16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”取消，只勾选“全体成员可录制”</a:t>
            </a:r>
            <a:endParaRPr lang="zh-CN" altLang="en-US" sz="16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4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sp>
        <p:nvSpPr>
          <p:cNvPr id="34822" name="文本框 5"/>
          <p:cNvSpPr txBox="1"/>
          <p:nvPr/>
        </p:nvSpPr>
        <p:spPr>
          <a:xfrm>
            <a:off x="1022350" y="195263"/>
            <a:ext cx="37576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安全设置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4823" name="图片 7" descr="$WNS8I(D4ZKM66VW43PWRQ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1754188"/>
            <a:ext cx="6748463" cy="449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258050" y="5872163"/>
            <a:ext cx="342900" cy="344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" name="矩形 9"/>
          <p:cNvSpPr/>
          <p:nvPr/>
        </p:nvSpPr>
        <p:spPr>
          <a:xfrm>
            <a:off x="6808788" y="3397250"/>
            <a:ext cx="1289050" cy="246697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矩形 11"/>
          <p:cNvSpPr/>
          <p:nvPr/>
        </p:nvSpPr>
        <p:spPr>
          <a:xfrm flipV="1">
            <a:off x="6816725" y="5423535"/>
            <a:ext cx="1281430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2" name="文本框 5"/>
          <p:cNvSpPr txBox="1"/>
          <p:nvPr/>
        </p:nvSpPr>
        <p:spPr>
          <a:xfrm>
            <a:off x="903288" y="174625"/>
            <a:ext cx="37576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设置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25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人同屏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5843" name="文本框 9"/>
          <p:cNvSpPr txBox="1"/>
          <p:nvPr/>
        </p:nvSpPr>
        <p:spPr>
          <a:xfrm>
            <a:off x="552450" y="679450"/>
            <a:ext cx="96647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腾讯会议默认视频界面显示9名参会者，若考试人数超过</a:t>
            </a:r>
            <a:r>
              <a:rPr lang="en-US" altLang="zh-CN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人，监考需要设置25人同屏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● 点击会议下方“更多”</a:t>
            </a:r>
            <a:r>
              <a:rPr lang="en-US" altLang="zh-CN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—</a:t>
            </a:r>
            <a:r>
              <a:rPr lang="zh-CN" altLang="en-US" sz="1600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“设置”，然后选择“视频”，在最下方选择“25个与会者”</a:t>
            </a:r>
            <a:endParaRPr lang="zh-CN" altLang="en-US" sz="1600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213" y="87313"/>
            <a:ext cx="592138" cy="592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 fontAlgn="auto"/>
            <a:r>
              <a:rPr lang="en-US" altLang="zh-CN" sz="4000" strike="noStrike" noProof="1" dirty="0">
                <a:solidFill>
                  <a:srgbClr val="FFFF00"/>
                </a:solidFill>
              </a:rPr>
              <a:t>5</a:t>
            </a:r>
            <a:endParaRPr lang="en-US" altLang="zh-CN" sz="4000" strike="noStrike" noProof="1" dirty="0">
              <a:solidFill>
                <a:srgbClr val="FFFF00"/>
              </a:solidFill>
            </a:endParaRPr>
          </a:p>
        </p:txBody>
      </p:sp>
      <p:pic>
        <p:nvPicPr>
          <p:cNvPr id="35845" name="图片 17" descr="EGRT}OIOOTR[8J3Z2S8QNU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863" y="1778000"/>
            <a:ext cx="5416550" cy="446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图片 19" descr="{95YWZIF`)L[E[XAZLZTQQ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1779588"/>
            <a:ext cx="5734050" cy="445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3932238" y="5559425"/>
            <a:ext cx="592138" cy="231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2" name="矩形 21"/>
          <p:cNvSpPr/>
          <p:nvPr/>
        </p:nvSpPr>
        <p:spPr>
          <a:xfrm>
            <a:off x="6096000" y="2466975"/>
            <a:ext cx="1577975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3" name="矩形 22"/>
          <p:cNvSpPr/>
          <p:nvPr/>
        </p:nvSpPr>
        <p:spPr>
          <a:xfrm>
            <a:off x="8585200" y="5503863"/>
            <a:ext cx="984250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S_BACKGROUND_MASK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UNIT_PLACING_PICTURE_USER_VIEWPORT" val="{&quot;height&quot;:7075,&quot;width&quot;:6697.5007874015746}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UNIT_PLACING_PICTURE_USER_VIEWPORT" val="{&quot;height&quot;:10584,&quot;width&quot;:1583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SPECIAL_SOURCE" val="bdnull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DOCER_TEMPLATE_OPEN_ONCE_MARK" val="1"/>
  <p:tag name="COMMONDATA" val="eyJoZGlkIjoiZDJmYTNiZTY1MDczNzIyYzk1OTEzNzU2YjAyYTljMjg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6*i*7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6*i*8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11、14"/>
  <p:tag name="KSO_WM_TAG_VERSION" val="1.0"/>
  <p:tag name="KSO_WM_BEAUTIFY_FLAG" val="#wm#"/>
  <p:tag name="KSO_WM_TEMPLATE_CATEGORY" val="custom"/>
  <p:tag name="KSO_WM_TEMPLATE_INDEX" val="20202545"/>
  <p:tag name="KSO_WM_TEMPLATE_MASTER_TYPE" val="1"/>
</p:tagLst>
</file>

<file path=ppt/tags/tag97.xml><?xml version="1.0" encoding="utf-8"?>
<p:tagLst xmlns:p="http://schemas.openxmlformats.org/presentationml/2006/main">
  <p:tag name="KSO_WM_UNIT_ISCONTENTSTITLE" val="0"/>
  <p:tag name="KSO_WM_UNIT_ISNUMDGMTITLE" val="0"/>
  <p:tag name="KSO_WM_UNIT_PRESET_TEXT" val="极简大气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5_1*a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545_1*b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2、3、11、14"/>
  <p:tag name="KSO_WM_SLIDE_ID" val="custom2020254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5"/>
  <p:tag name="KSO_WM_SLIDE_LAYOUT" val="a_b"/>
  <p:tag name="KSO_WM_SLIDE_LAYOUT_CNT" val="1_3"/>
  <p:tag name="KSO_WM_SPECIAL_SOURCE" val="bdnull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4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5C8FC7"/>
      </a:accent1>
      <a:accent2>
        <a:srgbClr val="6E82BA"/>
      </a:accent2>
      <a:accent3>
        <a:srgbClr val="8376B0"/>
      </a:accent3>
      <a:accent4>
        <a:srgbClr val="9868A3"/>
      </a:accent4>
      <a:accent5>
        <a:srgbClr val="AE5B97"/>
      </a:accent5>
      <a:accent6>
        <a:srgbClr val="C44B8A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宽屏</PresentationFormat>
  <Paragraphs>137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宋体</vt:lpstr>
      <vt:lpstr>Wingdings</vt:lpstr>
      <vt:lpstr>Calibri</vt:lpstr>
      <vt:lpstr>微软雅黑</vt:lpstr>
      <vt:lpstr>汉仪旗黑-85S</vt:lpstr>
      <vt:lpstr>黑体</vt:lpstr>
      <vt:lpstr>Viner Hand ITC</vt:lpstr>
      <vt:lpstr>Arial Unicode MS</vt:lpstr>
      <vt:lpstr>Calibri Light</vt:lpstr>
      <vt:lpstr>Office 主题</vt:lpstr>
      <vt:lpstr>1_Office 主题​​</vt:lpstr>
      <vt:lpstr>1_Office 主题</vt:lpstr>
      <vt:lpstr>2_Office 主题</vt:lpstr>
      <vt:lpstr>3_Office 主题</vt:lpstr>
      <vt:lpstr>线上考试指南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线上考试腾讯会议拍摄要求：独立空间（建议房间里），图像横屏，全程拍摄；考试前360度拍摄所在位置，监考老师确认后再固定（最好准备手机支架）于侧后方。 拍摄内容：学生、考试手机、空白草稿纸、桌面等面前环境；具体参照下图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sunrui</dc:creator>
  <cp:lastModifiedBy>admin</cp:lastModifiedBy>
  <cp:revision>169</cp:revision>
  <dcterms:created xsi:type="dcterms:W3CDTF">2020-01-28T03:15:00Z</dcterms:created>
  <dcterms:modified xsi:type="dcterms:W3CDTF">2022-05-06T01:25:35Z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0CBB383455E441C6BE6BC8B0B5BDF66C</vt:lpwstr>
  </property>
  <property fmtid="{D5CDD505-2E9C-101B-9397-08002B2CF9AE}" pid="4" name="commondata">
    <vt:lpwstr>eyJoZGlkIjoiZDJmYTNiZTY1MDczNzIyYzk1OTEzNzU2YjAyYTljMjgifQ==</vt:lpwstr>
  </property>
</Properties>
</file>